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87817-9189-CD42-9846-FB6EF4B645D2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8CA39-2133-404F-B4D7-BE91F92447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018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8A2948-BEA8-45F7-8E2E-85BE11E33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621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CB661D-1765-4ABC-90A5-2587CA65B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4CFD1-923B-41E6-9D00-892806E90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5300D-0726-4302-A3E3-157CECDE87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331F17-415E-409C-9468-776ACCA43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D7236-1A04-4384-B88E-08717ECA3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849DD-373E-419E-8B4C-3EF9D3FC1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639A4-5386-47CA-ADAB-479995442A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8AEF0-671B-4F9A-892C-7F1906A3E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7957F-4329-440B-BEAE-94CE62B84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2801B-4803-4356-A309-F22D493A2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CE29-8F72-46BF-8717-0D2745E0B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923D5-5D73-4968-A98D-44E9A4AE1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BD02A-E461-40B0-AAFB-D9CAB0281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52FE9-587C-47F6-90B9-56787CE23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F435A-AA3F-4FA9-8715-B90D57800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40681-4C11-48AC-AF93-BBC635919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6167C-67F9-4119-BF1C-74906262E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E9C37-4340-4066-BC6D-3288B8CB4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C5FF1-D0E5-4094-8D07-1BA89A6DE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6A86B-D2F4-458F-8923-41F7C57E2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DD94B-2C22-4D10-B84A-AB47B082C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F693-748E-4641-A3D2-EDE9151C6A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1FCD1D-5FB9-4FD1-AFF6-A7E6F38D84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C2F4FE-2563-4BE2-97EC-46585A99F9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90600"/>
            <a:ext cx="8458200" cy="3505200"/>
          </a:xfrm>
        </p:spPr>
        <p:txBody>
          <a:bodyPr/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Regions of</a:t>
            </a:r>
            <a:b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North Carolina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161212" cy="1219200"/>
          </a:xfrm>
        </p:spPr>
        <p:txBody>
          <a:bodyPr/>
          <a:lstStyle/>
          <a:p>
            <a:r>
              <a:rPr lang="en-US" dirty="0" smtClean="0"/>
              <a:t>The Piedmont</a:t>
            </a:r>
            <a:br>
              <a:rPr lang="en-US" dirty="0" smtClean="0"/>
            </a:br>
            <a:r>
              <a:rPr lang="en-US" i="1" dirty="0" smtClean="0"/>
              <a:t>Cities</a:t>
            </a:r>
            <a:endParaRPr lang="en-US" i="1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7696200" cy="3810000"/>
          </a:xfrm>
        </p:spPr>
        <p:txBody>
          <a:bodyPr/>
          <a:lstStyle/>
          <a:p>
            <a:pPr>
              <a:buClrTx/>
            </a:pPr>
            <a:r>
              <a:rPr lang="en-US" sz="2800" dirty="0" smtClean="0"/>
              <a:t>Most large cities are in the Piedmont. 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Raleigh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Charlotte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Winston Salem</a:t>
            </a:r>
          </a:p>
        </p:txBody>
      </p:sp>
      <p:pic>
        <p:nvPicPr>
          <p:cNvPr id="6" name="Picture 5" descr="ralei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438400"/>
            <a:ext cx="4100513" cy="285054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7161212" cy="1219200"/>
          </a:xfrm>
        </p:spPr>
        <p:txBody>
          <a:bodyPr/>
          <a:lstStyle/>
          <a:p>
            <a:r>
              <a:rPr lang="en-US" dirty="0" smtClean="0"/>
              <a:t>The Mountain Region</a:t>
            </a:r>
            <a:endParaRPr lang="en-US" i="1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458200" cy="3810000"/>
          </a:xfrm>
        </p:spPr>
        <p:txBody>
          <a:bodyPr/>
          <a:lstStyle/>
          <a:p>
            <a:pPr>
              <a:buClrTx/>
            </a:pPr>
            <a:r>
              <a:rPr lang="en-US" sz="2800" dirty="0" smtClean="0"/>
              <a:t>The North Carolina Mountains belong to the Blue Ridge Mountains and the Great Smoky Mountains which belong to the Appalachian Mountain range.  This extends from Canada to North Carolina.  </a:t>
            </a:r>
          </a:p>
        </p:txBody>
      </p:sp>
      <p:pic>
        <p:nvPicPr>
          <p:cNvPr id="5" name="Picture 4" descr="Blue Rid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276600"/>
            <a:ext cx="5234941" cy="327183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7161212" cy="1219200"/>
          </a:xfrm>
        </p:spPr>
        <p:txBody>
          <a:bodyPr/>
          <a:lstStyle/>
          <a:p>
            <a:r>
              <a:rPr lang="en-US" dirty="0" smtClean="0"/>
              <a:t>North Carolina</a:t>
            </a:r>
            <a:endParaRPr lang="en-US" i="1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458200" cy="3810000"/>
          </a:xfrm>
        </p:spPr>
        <p:txBody>
          <a:bodyPr/>
          <a:lstStyle/>
          <a:p>
            <a:pPr>
              <a:buClrTx/>
            </a:pPr>
            <a:r>
              <a:rPr lang="en-US" sz="2800" dirty="0" smtClean="0"/>
              <a:t>From the mountains to the sea, North Carolina offers great variety geographically.  </a:t>
            </a:r>
          </a:p>
          <a:p>
            <a:pPr>
              <a:buClrTx/>
              <a:buFont typeface="Arial" pitchFamily="34" charset="0"/>
              <a:buChar char="•"/>
            </a:pPr>
            <a:endParaRPr lang="en-US" sz="2800" dirty="0" smtClean="0"/>
          </a:p>
        </p:txBody>
      </p:sp>
      <p:pic>
        <p:nvPicPr>
          <p:cNvPr id="7" name="Picture 6" descr="Mountain to s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14600"/>
            <a:ext cx="6291138" cy="285273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92162"/>
          </a:xfrm>
        </p:spPr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6425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all know that the economy is not so great right now.  </a:t>
            </a:r>
          </a:p>
          <a:p>
            <a:pPr>
              <a:buNone/>
            </a:pPr>
            <a:r>
              <a:rPr lang="en-US" dirty="0" smtClean="0"/>
              <a:t>People are losing jobs or taking pay cuts.  North Carolina’s </a:t>
            </a:r>
          </a:p>
          <a:p>
            <a:pPr>
              <a:buNone/>
            </a:pPr>
            <a:r>
              <a:rPr lang="en-US" dirty="0" smtClean="0"/>
              <a:t>tourist industry has also taken a loss.  People just aren’t </a:t>
            </a:r>
          </a:p>
          <a:p>
            <a:pPr>
              <a:buNone/>
            </a:pPr>
            <a:r>
              <a:rPr lang="en-US" dirty="0" smtClean="0"/>
              <a:t>traveling as much because they just do not have the </a:t>
            </a:r>
          </a:p>
          <a:p>
            <a:pPr>
              <a:buNone/>
            </a:pPr>
            <a:r>
              <a:rPr lang="en-US" dirty="0" smtClean="0"/>
              <a:t>money.  Your job is to create a brochure or advertisement</a:t>
            </a:r>
          </a:p>
          <a:p>
            <a:pPr>
              <a:buNone/>
            </a:pPr>
            <a:r>
              <a:rPr lang="en-US" dirty="0" smtClean="0"/>
              <a:t>that convinces people that North Carolina and its regions is </a:t>
            </a:r>
          </a:p>
          <a:p>
            <a:pPr>
              <a:buNone/>
            </a:pPr>
            <a:r>
              <a:rPr lang="en-US" dirty="0" smtClean="0"/>
              <a:t>the place to travel.  </a:t>
            </a:r>
            <a:endParaRPr lang="en-US" dirty="0"/>
          </a:p>
        </p:txBody>
      </p:sp>
      <p:pic>
        <p:nvPicPr>
          <p:cNvPr id="4" name="Picture 3" descr="broch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962400"/>
            <a:ext cx="3254939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92162"/>
          </a:xfrm>
        </p:spPr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6425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brochure or advertisement will contain the following for each region:</a:t>
            </a:r>
          </a:p>
          <a:p>
            <a:pPr lvl="1"/>
            <a:r>
              <a:rPr lang="en-US" dirty="0" smtClean="0"/>
              <a:t>At least one picture but not more than three.  </a:t>
            </a:r>
          </a:p>
          <a:p>
            <a:pPr lvl="1"/>
            <a:r>
              <a:rPr lang="en-US" dirty="0" smtClean="0"/>
              <a:t>Identify 2-3 features and of the region (physical, political, cultural, urban and rural) and how they characterize the region.  </a:t>
            </a:r>
          </a:p>
          <a:p>
            <a:pPr lvl="1"/>
            <a:r>
              <a:rPr lang="en-US" dirty="0" smtClean="0"/>
              <a:t>Compare and contrast how the regions are similar and different.  </a:t>
            </a:r>
          </a:p>
          <a:p>
            <a:pPr lvl="1"/>
            <a:r>
              <a:rPr lang="en-US" dirty="0" smtClean="0"/>
              <a:t>List 2-3 things to do in the region.</a:t>
            </a:r>
          </a:p>
          <a:p>
            <a:pPr lvl="1"/>
            <a:r>
              <a:rPr lang="en-US" dirty="0" smtClean="0"/>
              <a:t>Convince people that NC is a great place to visit.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6316662" cy="762000"/>
          </a:xfrm>
        </p:spPr>
        <p:txBody>
          <a:bodyPr/>
          <a:lstStyle/>
          <a:p>
            <a:r>
              <a:rPr lang="en-US" dirty="0" smtClean="0"/>
              <a:t>Regions of North Carolina 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058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North Carolina is divided in three distinct regions. </a:t>
            </a:r>
          </a:p>
          <a:p>
            <a:pPr lvl="1"/>
            <a:r>
              <a:rPr lang="en-US" sz="2800" dirty="0" smtClean="0"/>
              <a:t>Mountains</a:t>
            </a:r>
          </a:p>
          <a:p>
            <a:pPr lvl="1"/>
            <a:r>
              <a:rPr lang="en-US" sz="2800" dirty="0" smtClean="0"/>
              <a:t>Piedmont</a:t>
            </a:r>
          </a:p>
          <a:p>
            <a:pPr lvl="1"/>
            <a:r>
              <a:rPr lang="en-US" sz="2800" dirty="0" smtClean="0"/>
              <a:t>Coastal Plain 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6" name="Picture 5" descr="three reg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3287" y="2590800"/>
            <a:ext cx="5334001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7313612" cy="936625"/>
          </a:xfrm>
        </p:spPr>
        <p:txBody>
          <a:bodyPr/>
          <a:lstStyle/>
          <a:p>
            <a:r>
              <a:rPr lang="en-US" dirty="0" smtClean="0"/>
              <a:t>The Coastal Plain</a:t>
            </a: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47800"/>
            <a:ext cx="8305801" cy="3810000"/>
          </a:xfrm>
        </p:spPr>
        <p:txBody>
          <a:bodyPr/>
          <a:lstStyle/>
          <a:p>
            <a:r>
              <a:rPr lang="en-US" sz="2800" dirty="0" smtClean="0"/>
              <a:t>The Outer Coastal Plain (Tidewater)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Flat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Many swamps and saltwater marshes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Elevation – Sea Level to 20-30 feet above sea level</a:t>
            </a:r>
            <a:endParaRPr lang="en-US" sz="2800" dirty="0"/>
          </a:p>
        </p:txBody>
      </p:sp>
      <p:pic>
        <p:nvPicPr>
          <p:cNvPr id="6" name="Picture 5" descr="wetlan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657600"/>
            <a:ext cx="3560583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7313612" cy="1447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Coastal Plain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The Barrier Islands of the Outer Banks</a:t>
            </a:r>
            <a:endParaRPr lang="en-US" i="1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09800"/>
            <a:ext cx="4419600" cy="3810000"/>
          </a:xfrm>
        </p:spPr>
        <p:txBody>
          <a:bodyPr/>
          <a:lstStyle/>
          <a:p>
            <a:pPr lvl="1">
              <a:buClrTx/>
              <a:buNone/>
            </a:pPr>
            <a:r>
              <a:rPr lang="en-US" sz="2800" dirty="0" smtClean="0"/>
              <a:t>Long narrow islands </a:t>
            </a:r>
          </a:p>
          <a:p>
            <a:pPr lvl="1">
              <a:buClrTx/>
              <a:buNone/>
            </a:pPr>
            <a:r>
              <a:rPr lang="en-US" sz="2800" dirty="0" smtClean="0"/>
              <a:t>between the ocean and</a:t>
            </a:r>
          </a:p>
          <a:p>
            <a:pPr lvl="1">
              <a:buClrTx/>
              <a:buNone/>
            </a:pPr>
            <a:r>
              <a:rPr lang="en-US" sz="2800" dirty="0" smtClean="0"/>
              <a:t>the coastline of the </a:t>
            </a:r>
          </a:p>
          <a:p>
            <a:pPr lvl="1">
              <a:buClrTx/>
              <a:buNone/>
            </a:pPr>
            <a:r>
              <a:rPr lang="en-US" sz="2800" dirty="0" smtClean="0"/>
              <a:t>mainland </a:t>
            </a:r>
          </a:p>
        </p:txBody>
      </p:sp>
      <p:pic>
        <p:nvPicPr>
          <p:cNvPr id="5" name="Picture 4" descr="barrier isl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981200"/>
            <a:ext cx="3352800" cy="35080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7161212" cy="1066800"/>
          </a:xfrm>
        </p:spPr>
        <p:txBody>
          <a:bodyPr/>
          <a:lstStyle/>
          <a:p>
            <a:r>
              <a:rPr lang="en-US" dirty="0" smtClean="0"/>
              <a:t>The Coastal Plain</a:t>
            </a:r>
            <a:br>
              <a:rPr lang="en-US" dirty="0" smtClean="0"/>
            </a:br>
            <a:r>
              <a:rPr lang="en-US" i="1" dirty="0" smtClean="0"/>
              <a:t>Inlets</a:t>
            </a:r>
            <a:endParaRPr lang="en-US" i="1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6629400" cy="38100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sz="2800" dirty="0"/>
              <a:t>O</a:t>
            </a:r>
            <a:r>
              <a:rPr lang="en-US" sz="2800" dirty="0" smtClean="0"/>
              <a:t>penings between the Barrier Islands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800" dirty="0" smtClean="0"/>
              <a:t>Shallow and always changing    </a:t>
            </a:r>
          </a:p>
        </p:txBody>
      </p:sp>
      <p:pic>
        <p:nvPicPr>
          <p:cNvPr id="6" name="Picture 5" descr="inle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971800"/>
            <a:ext cx="3937343" cy="26050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161212" cy="936625"/>
          </a:xfrm>
        </p:spPr>
        <p:txBody>
          <a:bodyPr/>
          <a:lstStyle/>
          <a:p>
            <a:r>
              <a:rPr lang="en-US" dirty="0" smtClean="0"/>
              <a:t>The Coastal Plain</a:t>
            </a:r>
            <a:br>
              <a:rPr lang="en-US" dirty="0" smtClean="0"/>
            </a:br>
            <a:r>
              <a:rPr lang="en-US" i="1" dirty="0" smtClean="0"/>
              <a:t>Capes</a:t>
            </a:r>
            <a:endParaRPr lang="en-US" i="1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76400"/>
            <a:ext cx="4191000" cy="38100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sz="2800" dirty="0" smtClean="0"/>
              <a:t>Points of land that stick out into the ocean</a:t>
            </a:r>
          </a:p>
        </p:txBody>
      </p:sp>
      <p:pic>
        <p:nvPicPr>
          <p:cNvPr id="5" name="Picture 4" descr="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2286000"/>
            <a:ext cx="5029200" cy="36310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161212" cy="1143000"/>
          </a:xfrm>
        </p:spPr>
        <p:txBody>
          <a:bodyPr/>
          <a:lstStyle/>
          <a:p>
            <a:r>
              <a:rPr lang="en-US" dirty="0" smtClean="0"/>
              <a:t>The Coastal Plain</a:t>
            </a:r>
            <a:br>
              <a:rPr lang="en-US" dirty="0" smtClean="0"/>
            </a:br>
            <a:r>
              <a:rPr lang="en-US" i="1" dirty="0" smtClean="0"/>
              <a:t>Wetlands</a:t>
            </a:r>
            <a:endParaRPr lang="en-US" i="1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458200" cy="38100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sz="2800" dirty="0" err="1" smtClean="0"/>
              <a:t>Saltmarshes</a:t>
            </a:r>
            <a:r>
              <a:rPr lang="en-US" sz="2800" dirty="0"/>
              <a:t> </a:t>
            </a:r>
            <a:r>
              <a:rPr lang="en-US" sz="2800" dirty="0" smtClean="0"/>
              <a:t>and swamps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800" dirty="0" smtClean="0"/>
              <a:t>Low lying areas where the water is always near or above the surface of the land.  </a:t>
            </a:r>
          </a:p>
        </p:txBody>
      </p:sp>
      <p:pic>
        <p:nvPicPr>
          <p:cNvPr id="7" name="Picture 6" descr="wetl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124200"/>
            <a:ext cx="4595569" cy="34290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161212" cy="1219200"/>
          </a:xfrm>
        </p:spPr>
        <p:txBody>
          <a:bodyPr/>
          <a:lstStyle/>
          <a:p>
            <a:r>
              <a:rPr lang="en-US" dirty="0" smtClean="0"/>
              <a:t>The Coastal Plain</a:t>
            </a:r>
            <a:br>
              <a:rPr lang="en-US" dirty="0" smtClean="0"/>
            </a:br>
            <a:r>
              <a:rPr lang="en-US" i="1" dirty="0" err="1" smtClean="0"/>
              <a:t>Pocosins</a:t>
            </a:r>
            <a:endParaRPr lang="en-US" i="1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4800600" cy="38100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sz="2800" dirty="0" smtClean="0"/>
              <a:t>Large swamp areas on high ground covered by bushes and shrubs.  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800" dirty="0" err="1" smtClean="0"/>
              <a:t>Pocosin</a:t>
            </a:r>
            <a:r>
              <a:rPr lang="en-US" sz="2800" dirty="0" smtClean="0"/>
              <a:t> is an Algonquin Indian word meaning “swamp on a hill”</a:t>
            </a:r>
          </a:p>
        </p:txBody>
      </p:sp>
      <p:pic>
        <p:nvPicPr>
          <p:cNvPr id="5" name="Picture 4" descr="pocos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219200"/>
            <a:ext cx="3438525" cy="45906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7313612" cy="936625"/>
          </a:xfrm>
        </p:spPr>
        <p:txBody>
          <a:bodyPr/>
          <a:lstStyle/>
          <a:p>
            <a:r>
              <a:rPr lang="en-US" dirty="0" smtClean="0"/>
              <a:t>The Piedmont</a:t>
            </a: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8305801" cy="3810000"/>
          </a:xfrm>
        </p:spPr>
        <p:txBody>
          <a:bodyPr/>
          <a:lstStyle/>
          <a:p>
            <a:endParaRPr lang="en-US" sz="2800" dirty="0" smtClean="0"/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“Foot of the Mountain”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Wide, rolling plateau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Hills and low mountains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800" dirty="0" smtClean="0"/>
              <a:t>300-1,500 feet above sea level</a:t>
            </a:r>
            <a:endParaRPr lang="en-US" sz="2800" dirty="0"/>
          </a:p>
        </p:txBody>
      </p:sp>
      <p:pic>
        <p:nvPicPr>
          <p:cNvPr id="5" name="Picture 4" descr="Piedm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505200"/>
            <a:ext cx="4630427" cy="3081338"/>
          </a:xfrm>
          <a:prstGeom prst="rect">
            <a:avLst/>
          </a:prstGeom>
        </p:spPr>
      </p:pic>
      <p:pic>
        <p:nvPicPr>
          <p:cNvPr id="7" name="Picture 6" descr="reg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533400"/>
            <a:ext cx="3190875" cy="143827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371_slide">
  <a:themeElements>
    <a:clrScheme name="Office Theme 2">
      <a:dk1>
        <a:srgbClr val="000000"/>
      </a:dk1>
      <a:lt1>
        <a:srgbClr val="FF9966"/>
      </a:lt1>
      <a:dk2>
        <a:srgbClr val="000000"/>
      </a:dk2>
      <a:lt2>
        <a:srgbClr val="CCCCCC"/>
      </a:lt2>
      <a:accent1>
        <a:srgbClr val="8C4F00"/>
      </a:accent1>
      <a:accent2>
        <a:srgbClr val="A12027"/>
      </a:accent2>
      <a:accent3>
        <a:srgbClr val="FFCAB8"/>
      </a:accent3>
      <a:accent4>
        <a:srgbClr val="000000"/>
      </a:accent4>
      <a:accent5>
        <a:srgbClr val="C5B2AA"/>
      </a:accent5>
      <a:accent6>
        <a:srgbClr val="911C22"/>
      </a:accent6>
      <a:hlink>
        <a:srgbClr val="802A00"/>
      </a:hlink>
      <a:folHlink>
        <a:srgbClr val="6E165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B23B00"/>
        </a:accent1>
        <a:accent2>
          <a:srgbClr val="993300"/>
        </a:accent2>
        <a:accent3>
          <a:srgbClr val="FFCAB8"/>
        </a:accent3>
        <a:accent4>
          <a:srgbClr val="000000"/>
        </a:accent4>
        <a:accent5>
          <a:srgbClr val="D5AFAA"/>
        </a:accent5>
        <a:accent6>
          <a:srgbClr val="8A2D00"/>
        </a:accent6>
        <a:hlink>
          <a:srgbClr val="852C00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8C4F00"/>
        </a:accent1>
        <a:accent2>
          <a:srgbClr val="A12027"/>
        </a:accent2>
        <a:accent3>
          <a:srgbClr val="FFCAB8"/>
        </a:accent3>
        <a:accent4>
          <a:srgbClr val="000000"/>
        </a:accent4>
        <a:accent5>
          <a:srgbClr val="C5B2AA"/>
        </a:accent5>
        <a:accent6>
          <a:srgbClr val="911C22"/>
        </a:accent6>
        <a:hlink>
          <a:srgbClr val="802A00"/>
        </a:hlink>
        <a:folHlink>
          <a:srgbClr val="6E1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26466E"/>
        </a:accent1>
        <a:accent2>
          <a:srgbClr val="872D00"/>
        </a:accent2>
        <a:accent3>
          <a:srgbClr val="FFCAB8"/>
        </a:accent3>
        <a:accent4>
          <a:srgbClr val="000000"/>
        </a:accent4>
        <a:accent5>
          <a:srgbClr val="ACB0BA"/>
        </a:accent5>
        <a:accent6>
          <a:srgbClr val="7A2800"/>
        </a:accent6>
        <a:hlink>
          <a:srgbClr val="2D2966"/>
        </a:hlink>
        <a:folHlink>
          <a:srgbClr val="2247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545100"/>
        </a:accent1>
        <a:accent2>
          <a:srgbClr val="1F4C4C"/>
        </a:accent2>
        <a:accent3>
          <a:srgbClr val="FFCAB8"/>
        </a:accent3>
        <a:accent4>
          <a:srgbClr val="000000"/>
        </a:accent4>
        <a:accent5>
          <a:srgbClr val="B3B3AA"/>
        </a:accent5>
        <a:accent6>
          <a:srgbClr val="1B4444"/>
        </a:accent6>
        <a:hlink>
          <a:srgbClr val="482761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23B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D5AFAA"/>
        </a:accent5>
        <a:accent6>
          <a:srgbClr val="8A2D00"/>
        </a:accent6>
        <a:hlink>
          <a:srgbClr val="852C00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4F00"/>
        </a:accent1>
        <a:accent2>
          <a:srgbClr val="A12027"/>
        </a:accent2>
        <a:accent3>
          <a:srgbClr val="FFFFFF"/>
        </a:accent3>
        <a:accent4>
          <a:srgbClr val="000000"/>
        </a:accent4>
        <a:accent5>
          <a:srgbClr val="C5B2AA"/>
        </a:accent5>
        <a:accent6>
          <a:srgbClr val="911C22"/>
        </a:accent6>
        <a:hlink>
          <a:srgbClr val="802A00"/>
        </a:hlink>
        <a:folHlink>
          <a:srgbClr val="6E1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6466E"/>
        </a:accent1>
        <a:accent2>
          <a:srgbClr val="872D00"/>
        </a:accent2>
        <a:accent3>
          <a:srgbClr val="FFFFFF"/>
        </a:accent3>
        <a:accent4>
          <a:srgbClr val="000000"/>
        </a:accent4>
        <a:accent5>
          <a:srgbClr val="ACB0BA"/>
        </a:accent5>
        <a:accent6>
          <a:srgbClr val="7A2800"/>
        </a:accent6>
        <a:hlink>
          <a:srgbClr val="2D2966"/>
        </a:hlink>
        <a:folHlink>
          <a:srgbClr val="2247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45100"/>
        </a:accent1>
        <a:accent2>
          <a:srgbClr val="1F4C4C"/>
        </a:accent2>
        <a:accent3>
          <a:srgbClr val="FFFFFF"/>
        </a:accent3>
        <a:accent4>
          <a:srgbClr val="000000"/>
        </a:accent4>
        <a:accent5>
          <a:srgbClr val="B3B3AA"/>
        </a:accent5>
        <a:accent6>
          <a:srgbClr val="1B4444"/>
        </a:accent6>
        <a:hlink>
          <a:srgbClr val="482761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9966"/>
      </a:lt1>
      <a:dk2>
        <a:srgbClr val="000000"/>
      </a:dk2>
      <a:lt2>
        <a:srgbClr val="CCCCCC"/>
      </a:lt2>
      <a:accent1>
        <a:srgbClr val="8C4F00"/>
      </a:accent1>
      <a:accent2>
        <a:srgbClr val="A12027"/>
      </a:accent2>
      <a:accent3>
        <a:srgbClr val="FFCAB8"/>
      </a:accent3>
      <a:accent4>
        <a:srgbClr val="000000"/>
      </a:accent4>
      <a:accent5>
        <a:srgbClr val="C5B2AA"/>
      </a:accent5>
      <a:accent6>
        <a:srgbClr val="911C22"/>
      </a:accent6>
      <a:hlink>
        <a:srgbClr val="802A00"/>
      </a:hlink>
      <a:folHlink>
        <a:srgbClr val="6E165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B23B00"/>
        </a:accent1>
        <a:accent2>
          <a:srgbClr val="993300"/>
        </a:accent2>
        <a:accent3>
          <a:srgbClr val="FFCAB8"/>
        </a:accent3>
        <a:accent4>
          <a:srgbClr val="000000"/>
        </a:accent4>
        <a:accent5>
          <a:srgbClr val="D5AFAA"/>
        </a:accent5>
        <a:accent6>
          <a:srgbClr val="8A2D00"/>
        </a:accent6>
        <a:hlink>
          <a:srgbClr val="852C00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8C4F00"/>
        </a:accent1>
        <a:accent2>
          <a:srgbClr val="A12027"/>
        </a:accent2>
        <a:accent3>
          <a:srgbClr val="FFCAB8"/>
        </a:accent3>
        <a:accent4>
          <a:srgbClr val="000000"/>
        </a:accent4>
        <a:accent5>
          <a:srgbClr val="C5B2AA"/>
        </a:accent5>
        <a:accent6>
          <a:srgbClr val="911C22"/>
        </a:accent6>
        <a:hlink>
          <a:srgbClr val="802A00"/>
        </a:hlink>
        <a:folHlink>
          <a:srgbClr val="6E1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26466E"/>
        </a:accent1>
        <a:accent2>
          <a:srgbClr val="872D00"/>
        </a:accent2>
        <a:accent3>
          <a:srgbClr val="FFCAB8"/>
        </a:accent3>
        <a:accent4>
          <a:srgbClr val="000000"/>
        </a:accent4>
        <a:accent5>
          <a:srgbClr val="ACB0BA"/>
        </a:accent5>
        <a:accent6>
          <a:srgbClr val="7A2800"/>
        </a:accent6>
        <a:hlink>
          <a:srgbClr val="2D2966"/>
        </a:hlink>
        <a:folHlink>
          <a:srgbClr val="2247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66"/>
        </a:lt1>
        <a:dk2>
          <a:srgbClr val="000000"/>
        </a:dk2>
        <a:lt2>
          <a:srgbClr val="CCCCCC"/>
        </a:lt2>
        <a:accent1>
          <a:srgbClr val="545100"/>
        </a:accent1>
        <a:accent2>
          <a:srgbClr val="1F4C4C"/>
        </a:accent2>
        <a:accent3>
          <a:srgbClr val="FFCAB8"/>
        </a:accent3>
        <a:accent4>
          <a:srgbClr val="000000"/>
        </a:accent4>
        <a:accent5>
          <a:srgbClr val="B3B3AA"/>
        </a:accent5>
        <a:accent6>
          <a:srgbClr val="1B4444"/>
        </a:accent6>
        <a:hlink>
          <a:srgbClr val="482761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23B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D5AFAA"/>
        </a:accent5>
        <a:accent6>
          <a:srgbClr val="8A2D00"/>
        </a:accent6>
        <a:hlink>
          <a:srgbClr val="852C00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4F00"/>
        </a:accent1>
        <a:accent2>
          <a:srgbClr val="A12027"/>
        </a:accent2>
        <a:accent3>
          <a:srgbClr val="FFFFFF"/>
        </a:accent3>
        <a:accent4>
          <a:srgbClr val="000000"/>
        </a:accent4>
        <a:accent5>
          <a:srgbClr val="C5B2AA"/>
        </a:accent5>
        <a:accent6>
          <a:srgbClr val="911C22"/>
        </a:accent6>
        <a:hlink>
          <a:srgbClr val="802A00"/>
        </a:hlink>
        <a:folHlink>
          <a:srgbClr val="6E16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6466E"/>
        </a:accent1>
        <a:accent2>
          <a:srgbClr val="872D00"/>
        </a:accent2>
        <a:accent3>
          <a:srgbClr val="FFFFFF"/>
        </a:accent3>
        <a:accent4>
          <a:srgbClr val="000000"/>
        </a:accent4>
        <a:accent5>
          <a:srgbClr val="ACB0BA"/>
        </a:accent5>
        <a:accent6>
          <a:srgbClr val="7A2800"/>
        </a:accent6>
        <a:hlink>
          <a:srgbClr val="2D2966"/>
        </a:hlink>
        <a:folHlink>
          <a:srgbClr val="2247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45100"/>
        </a:accent1>
        <a:accent2>
          <a:srgbClr val="1F4C4C"/>
        </a:accent2>
        <a:accent3>
          <a:srgbClr val="FFFFFF"/>
        </a:accent3>
        <a:accent4>
          <a:srgbClr val="000000"/>
        </a:accent4>
        <a:accent5>
          <a:srgbClr val="B3B3AA"/>
        </a:accent5>
        <a:accent6>
          <a:srgbClr val="1B4444"/>
        </a:accent6>
        <a:hlink>
          <a:srgbClr val="482761"/>
        </a:hlink>
        <a:folHlink>
          <a:srgbClr val="732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ind_1371_slide</Template>
  <TotalTime>967</TotalTime>
  <Words>368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ind_1371_slide</vt:lpstr>
      <vt:lpstr>1_Default Design</vt:lpstr>
      <vt:lpstr>Regions of North Carolina</vt:lpstr>
      <vt:lpstr>Regions of North Carolina </vt:lpstr>
      <vt:lpstr>The Coastal Plain</vt:lpstr>
      <vt:lpstr> The Coastal Plain The Barrier Islands of the Outer Banks</vt:lpstr>
      <vt:lpstr>The Coastal Plain Inlets</vt:lpstr>
      <vt:lpstr>The Coastal Plain Capes</vt:lpstr>
      <vt:lpstr>The Coastal Plain Wetlands</vt:lpstr>
      <vt:lpstr>The Coastal Plain Pocosins</vt:lpstr>
      <vt:lpstr>The Piedmont</vt:lpstr>
      <vt:lpstr>The Piedmont Cities</vt:lpstr>
      <vt:lpstr>The Mountain Region</vt:lpstr>
      <vt:lpstr>North Carolina</vt:lpstr>
      <vt:lpstr>Task</vt:lpstr>
      <vt:lpstr>Task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Regions of North Carolina</dc:title>
  <dc:creator>Kelly Swartzel</dc:creator>
  <cp:lastModifiedBy>mboisvert</cp:lastModifiedBy>
  <cp:revision>3</cp:revision>
  <cp:lastPrinted>2012-11-27T21:54:55Z</cp:lastPrinted>
  <dcterms:created xsi:type="dcterms:W3CDTF">2012-07-31T18:16:08Z</dcterms:created>
  <dcterms:modified xsi:type="dcterms:W3CDTF">2013-01-10T18:27:14Z</dcterms:modified>
</cp:coreProperties>
</file>